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8" r:id="rId63"/>
    <p:sldId id="319" r:id="rId64"/>
    <p:sldId id="320" r:id="rId65"/>
    <p:sldId id="321" r:id="rId66"/>
    <p:sldId id="322" r:id="rId67"/>
    <p:sldId id="323" r:id="rId68"/>
    <p:sldId id="324" r:id="rId69"/>
    <p:sldId id="325" r:id="rId70"/>
    <p:sldId id="326" r:id="rId71"/>
    <p:sldId id="327" r:id="rId72"/>
    <p:sldId id="328" r:id="rId73"/>
    <p:sldId id="329" r:id="rId74"/>
    <p:sldId id="330" r:id="rId75"/>
    <p:sldId id="331" r:id="rId76"/>
    <p:sldId id="332" r:id="rId77"/>
    <p:sldId id="333" r:id="rId78"/>
    <p:sldId id="334" r:id="rId79"/>
    <p:sldId id="335" r:id="rId80"/>
    <p:sldId id="336" r:id="rId81"/>
    <p:sldId id="337" r:id="rId82"/>
    <p:sldId id="338" r:id="rId83"/>
    <p:sldId id="339" r:id="rId84"/>
    <p:sldId id="340" r:id="rId85"/>
    <p:sldId id="341" r:id="rId86"/>
    <p:sldId id="342" r:id="rId87"/>
    <p:sldId id="343" r:id="rId88"/>
    <p:sldId id="344" r:id="rId89"/>
    <p:sldId id="345" r:id="rId90"/>
    <p:sldId id="346" r:id="rId91"/>
    <p:sldId id="347" r:id="rId92"/>
    <p:sldId id="348" r:id="rId93"/>
    <p:sldId id="349" r:id="rId94"/>
    <p:sldId id="350" r:id="rId95"/>
    <p:sldId id="351" r:id="rId96"/>
    <p:sldId id="352" r:id="rId97"/>
    <p:sldId id="353" r:id="rId98"/>
    <p:sldId id="354" r:id="rId99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theme" Target="theme/theme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19E7C-C723-43CA-A283-1A3BF57A0C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C48688-06BE-F2AF-A393-962179AF0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B8E7CA-513F-9C55-F71A-9A0C3C225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46710-D21E-4B5E-A380-67395DB6DA4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02212-24C1-2653-892F-5C7FAED70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E3066D-6E09-BF6E-A5FF-71F33EA70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D5B40-C45D-4A81-954F-6AC31CB361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005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CB1EF-96F6-AE7B-791C-5DB52ABEC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AC5AC-66A0-4482-3AC5-DD5EF02E9C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465C5-4B6C-3CBD-01A4-03DC28D80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46710-D21E-4B5E-A380-67395DB6DA4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A0884-A0E4-75C6-D897-74C70CD7E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07642-F9C5-7097-E2CA-514619585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D5B40-C45D-4A81-954F-6AC31CB361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112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75600-859E-3751-4089-C17ED57AE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59A48F-F7DA-A0FC-3465-05C4572166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E1E0E-9FDF-29B0-BDE1-3B3226196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46710-D21E-4B5E-A380-67395DB6DA4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C3222-D399-9AE8-B68A-5A23C64D9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B95629-8212-7093-D009-2CD468EC7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D5B40-C45D-4A81-954F-6AC31CB361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473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730A6-F2C0-1C28-A9C7-8C62B1E7C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6B08-0CB8-11F8-1F5B-3C2554FB63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48833-782B-000D-AF93-1EAF37FA10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233F3E-4E77-3836-7D2A-7AC1834F1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46710-D21E-4B5E-A380-67395DB6DA4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47B0B1-EB1B-B7A6-99B5-65ADD14C0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ED6D8F-3EE0-D5FA-142A-8802F51D3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D5B40-C45D-4A81-954F-6AC31CB361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465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E410D-372A-3FFE-B3A9-9581A76B9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FDEBCA-EF71-9988-A733-C2EEAB57C0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1F28C2-54B1-5B45-4D5E-295E703498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01B216-8115-CD1E-208E-77EBD59A55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EE3D59-0067-BE0A-04D4-DF3A538C9D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F12898-CC45-FDA7-9B15-176BFD1CD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46710-D21E-4B5E-A380-67395DB6DA4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090100-0CE4-26D1-E396-C5A93271A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FDC276-D955-B6FE-12EA-8A485BE7E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D5B40-C45D-4A81-954F-6AC31CB361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736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3C60F-F2D6-23CD-D005-756B9A180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6DC3EE-AB76-7041-7EFD-39E2B324D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46710-D21E-4B5E-A380-67395DB6DA4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92A50D-24C8-B7E8-9903-E6450D103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39ED8A-2750-FC14-E003-934F71F0C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D5B40-C45D-4A81-954F-6AC31CB361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450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E934C1-14D2-DCFA-CBF4-9E473182F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46710-D21E-4B5E-A380-67395DB6DA4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6E596A-B225-DEF1-34C1-E9AE3E3B0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56D94-F5A7-8BF6-499A-EE227B8AA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D5B40-C45D-4A81-954F-6AC31CB361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823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54B67-7F32-AC22-B73A-662A5A636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41597-8456-CDE8-4BE2-C7232905F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D8B457-364C-722D-1102-1EEE8D2860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C67A5B-2D60-7324-5A28-D83F664B8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46710-D21E-4B5E-A380-67395DB6DA4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2D126E-84F9-4F9C-A496-2D346DE09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55C9CC-6EFD-EC03-D877-1515C030C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D5B40-C45D-4A81-954F-6AC31CB361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830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D45BD-65F9-33D9-F957-4520D7535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08AC6E-D350-5A92-953B-EE1452B90C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8D87E8-A95A-3940-85A2-72DFC0E35D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A1D110-336E-DB49-3DBB-455D1577E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46710-D21E-4B5E-A380-67395DB6DA4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7856CE-81C7-8B44-8F73-691E6C8B0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BD7B69-603F-D2E1-B4D8-8CEDDBF22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D5B40-C45D-4A81-954F-6AC31CB361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664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F8B22-62EA-C6FC-CCEE-33629F83D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170439-77C2-2DB3-443D-3E91104DBB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FF9CED-9EDA-0017-6537-1E79C7FEC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46710-D21E-4B5E-A380-67395DB6DA4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98DA61-B17D-E4E3-80EF-39B28E845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1FB777-3017-6E27-0947-70A45FAF9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D5B40-C45D-4A81-954F-6AC31CB361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553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3B7208-17AA-0B45-25E2-47717C18DC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C605CE-72EF-53BE-A723-09C0E2E5BD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FB13CC-C4DC-56C4-F581-C13F4ADA6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46710-D21E-4B5E-A380-67395DB6DA4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70090-16B1-106A-EB0E-5D1C0BB60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347DBF-A75A-1EF1-2A40-2203D239F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D5B40-C45D-4A81-954F-6AC31CB361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03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AC5A0A-1FBB-8FD1-AAA8-E744FAED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1E36CF-B6BB-1149-1E51-D298EAFA6C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07B27F-DD06-291A-32AC-E15784CDFF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846710-D21E-4B5E-A380-67395DB6DA4D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94AB8-4FDB-6984-561A-5ABFF0EE00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B120B1-1FF8-91A2-F340-E64B67EC5A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DD5B40-C45D-4A81-954F-6AC31CB361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9428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68">
            <a:extLst>
              <a:ext uri="{FF2B5EF4-FFF2-40B4-BE49-F238E27FC236}">
                <a16:creationId xmlns:a16="http://schemas.microsoft.com/office/drawing/2014/main" id="{F776AC59-8F80-277A-9976-2ED70A20D8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656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69">
            <a:extLst>
              <a:ext uri="{FF2B5EF4-FFF2-40B4-BE49-F238E27FC236}">
                <a16:creationId xmlns:a16="http://schemas.microsoft.com/office/drawing/2014/main" id="{74BC5FF0-9F2E-A428-1CFB-34881AFA45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72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70">
            <a:extLst>
              <a:ext uri="{FF2B5EF4-FFF2-40B4-BE49-F238E27FC236}">
                <a16:creationId xmlns:a16="http://schemas.microsoft.com/office/drawing/2014/main" id="{8EAE03B3-AD89-3E91-CD5C-F6034CB065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334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71">
            <a:extLst>
              <a:ext uri="{FF2B5EF4-FFF2-40B4-BE49-F238E27FC236}">
                <a16:creationId xmlns:a16="http://schemas.microsoft.com/office/drawing/2014/main" id="{ADEF6CB0-5FC6-F51A-698A-E5931767C8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003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72">
            <a:extLst>
              <a:ext uri="{FF2B5EF4-FFF2-40B4-BE49-F238E27FC236}">
                <a16:creationId xmlns:a16="http://schemas.microsoft.com/office/drawing/2014/main" id="{D0DF5D24-4637-8DED-CE24-7365A94EB40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930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73">
            <a:extLst>
              <a:ext uri="{FF2B5EF4-FFF2-40B4-BE49-F238E27FC236}">
                <a16:creationId xmlns:a16="http://schemas.microsoft.com/office/drawing/2014/main" id="{932D87A1-793A-EB4A-16C1-5FFA89BF7A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394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74">
            <a:extLst>
              <a:ext uri="{FF2B5EF4-FFF2-40B4-BE49-F238E27FC236}">
                <a16:creationId xmlns:a16="http://schemas.microsoft.com/office/drawing/2014/main" id="{CCF8778A-DDD3-2D3C-8925-09BF2519F6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062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75">
            <a:extLst>
              <a:ext uri="{FF2B5EF4-FFF2-40B4-BE49-F238E27FC236}">
                <a16:creationId xmlns:a16="http://schemas.microsoft.com/office/drawing/2014/main" id="{9B7F2D77-768C-1341-CD2E-AAB2FA6F93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5112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76">
            <a:extLst>
              <a:ext uri="{FF2B5EF4-FFF2-40B4-BE49-F238E27FC236}">
                <a16:creationId xmlns:a16="http://schemas.microsoft.com/office/drawing/2014/main" id="{BBBD648E-2146-63D5-B689-FE529B5766F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639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77">
            <a:extLst>
              <a:ext uri="{FF2B5EF4-FFF2-40B4-BE49-F238E27FC236}">
                <a16:creationId xmlns:a16="http://schemas.microsoft.com/office/drawing/2014/main" id="{23AF2BCD-8075-5377-2CD0-82AAED7699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071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78">
            <a:extLst>
              <a:ext uri="{FF2B5EF4-FFF2-40B4-BE49-F238E27FC236}">
                <a16:creationId xmlns:a16="http://schemas.microsoft.com/office/drawing/2014/main" id="{56AAB3F5-EC9F-7E0D-C7E9-8A5C15C2C0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8899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79">
            <a:extLst>
              <a:ext uri="{FF2B5EF4-FFF2-40B4-BE49-F238E27FC236}">
                <a16:creationId xmlns:a16="http://schemas.microsoft.com/office/drawing/2014/main" id="{756B5545-442A-0751-C6D7-1346B6D3FA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022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80">
            <a:extLst>
              <a:ext uri="{FF2B5EF4-FFF2-40B4-BE49-F238E27FC236}">
                <a16:creationId xmlns:a16="http://schemas.microsoft.com/office/drawing/2014/main" id="{7BE86C9D-8DB7-F98D-F79E-AA70B44A48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2787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81">
            <a:extLst>
              <a:ext uri="{FF2B5EF4-FFF2-40B4-BE49-F238E27FC236}">
                <a16:creationId xmlns:a16="http://schemas.microsoft.com/office/drawing/2014/main" id="{FAAC60DE-CA72-E90E-CF0D-6A0795DDA1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9032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82">
            <a:extLst>
              <a:ext uri="{FF2B5EF4-FFF2-40B4-BE49-F238E27FC236}">
                <a16:creationId xmlns:a16="http://schemas.microsoft.com/office/drawing/2014/main" id="{62222391-ABD7-FDAE-9A9E-38F5787BEB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8688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83">
            <a:extLst>
              <a:ext uri="{FF2B5EF4-FFF2-40B4-BE49-F238E27FC236}">
                <a16:creationId xmlns:a16="http://schemas.microsoft.com/office/drawing/2014/main" id="{B2965AF0-3152-3593-5B1D-6531B9634B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9774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84">
            <a:extLst>
              <a:ext uri="{FF2B5EF4-FFF2-40B4-BE49-F238E27FC236}">
                <a16:creationId xmlns:a16="http://schemas.microsoft.com/office/drawing/2014/main" id="{9C1A105F-C817-24A1-3190-18BE6C2C3D2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620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85">
            <a:extLst>
              <a:ext uri="{FF2B5EF4-FFF2-40B4-BE49-F238E27FC236}">
                <a16:creationId xmlns:a16="http://schemas.microsoft.com/office/drawing/2014/main" id="{18E3367B-EC6E-A11B-E753-95C0DE3300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0920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86">
            <a:extLst>
              <a:ext uri="{FF2B5EF4-FFF2-40B4-BE49-F238E27FC236}">
                <a16:creationId xmlns:a16="http://schemas.microsoft.com/office/drawing/2014/main" id="{D39DCF18-5DEF-186B-6129-9FBBA5F4D78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9772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87">
            <a:extLst>
              <a:ext uri="{FF2B5EF4-FFF2-40B4-BE49-F238E27FC236}">
                <a16:creationId xmlns:a16="http://schemas.microsoft.com/office/drawing/2014/main" id="{EC32C751-04AC-A8A1-D27B-1C1AD3307C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9354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88">
            <a:extLst>
              <a:ext uri="{FF2B5EF4-FFF2-40B4-BE49-F238E27FC236}">
                <a16:creationId xmlns:a16="http://schemas.microsoft.com/office/drawing/2014/main" id="{5CD1EC06-0B0A-42C3-4F6D-3C63D4EBBF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3479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89">
            <a:extLst>
              <a:ext uri="{FF2B5EF4-FFF2-40B4-BE49-F238E27FC236}">
                <a16:creationId xmlns:a16="http://schemas.microsoft.com/office/drawing/2014/main" id="{7D48ADCC-E333-4FF7-B378-E640EEDA59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2386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90">
            <a:extLst>
              <a:ext uri="{FF2B5EF4-FFF2-40B4-BE49-F238E27FC236}">
                <a16:creationId xmlns:a16="http://schemas.microsoft.com/office/drawing/2014/main" id="{7E4D1576-570F-B126-066F-69904D995F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6139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91">
            <a:extLst>
              <a:ext uri="{FF2B5EF4-FFF2-40B4-BE49-F238E27FC236}">
                <a16:creationId xmlns:a16="http://schemas.microsoft.com/office/drawing/2014/main" id="{636F0981-F495-6DE7-5683-36A6B27E1D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7945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92">
            <a:extLst>
              <a:ext uri="{FF2B5EF4-FFF2-40B4-BE49-F238E27FC236}">
                <a16:creationId xmlns:a16="http://schemas.microsoft.com/office/drawing/2014/main" id="{7EE723E5-AC2A-8531-CF71-1C15618EF0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88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93">
            <a:extLst>
              <a:ext uri="{FF2B5EF4-FFF2-40B4-BE49-F238E27FC236}">
                <a16:creationId xmlns:a16="http://schemas.microsoft.com/office/drawing/2014/main" id="{877B9D9F-51E1-E31D-890A-232D3390BF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2897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94">
            <a:extLst>
              <a:ext uri="{FF2B5EF4-FFF2-40B4-BE49-F238E27FC236}">
                <a16:creationId xmlns:a16="http://schemas.microsoft.com/office/drawing/2014/main" id="{8009061A-488B-57D6-E227-7687DF0E96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9971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95">
            <a:extLst>
              <a:ext uri="{FF2B5EF4-FFF2-40B4-BE49-F238E27FC236}">
                <a16:creationId xmlns:a16="http://schemas.microsoft.com/office/drawing/2014/main" id="{3D3B397B-3F02-D144-2786-CA16AE3274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892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96">
            <a:extLst>
              <a:ext uri="{FF2B5EF4-FFF2-40B4-BE49-F238E27FC236}">
                <a16:creationId xmlns:a16="http://schemas.microsoft.com/office/drawing/2014/main" id="{84F1C72E-1745-01AB-A5AA-E744A95430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2984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97">
            <a:extLst>
              <a:ext uri="{FF2B5EF4-FFF2-40B4-BE49-F238E27FC236}">
                <a16:creationId xmlns:a16="http://schemas.microsoft.com/office/drawing/2014/main" id="{7F3DD3DE-CBAD-1D89-2DC1-1C597D5C44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2455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98">
            <a:extLst>
              <a:ext uri="{FF2B5EF4-FFF2-40B4-BE49-F238E27FC236}">
                <a16:creationId xmlns:a16="http://schemas.microsoft.com/office/drawing/2014/main" id="{FAA28700-E1F2-6775-F12C-0517822A3C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6330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499">
            <a:extLst>
              <a:ext uri="{FF2B5EF4-FFF2-40B4-BE49-F238E27FC236}">
                <a16:creationId xmlns:a16="http://schemas.microsoft.com/office/drawing/2014/main" id="{AAC4183A-ACE2-0BB9-FDB0-FC86168F82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6447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00">
            <a:extLst>
              <a:ext uri="{FF2B5EF4-FFF2-40B4-BE49-F238E27FC236}">
                <a16:creationId xmlns:a16="http://schemas.microsoft.com/office/drawing/2014/main" id="{B0FB3798-2DF7-F977-1CF7-F51FA6B5D4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6495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01">
            <a:extLst>
              <a:ext uri="{FF2B5EF4-FFF2-40B4-BE49-F238E27FC236}">
                <a16:creationId xmlns:a16="http://schemas.microsoft.com/office/drawing/2014/main" id="{D330482A-A412-D1C9-4F09-AB465E297A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0094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02">
            <a:extLst>
              <a:ext uri="{FF2B5EF4-FFF2-40B4-BE49-F238E27FC236}">
                <a16:creationId xmlns:a16="http://schemas.microsoft.com/office/drawing/2014/main" id="{2B534829-501A-4F69-EB53-781D98475C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0996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03">
            <a:extLst>
              <a:ext uri="{FF2B5EF4-FFF2-40B4-BE49-F238E27FC236}">
                <a16:creationId xmlns:a16="http://schemas.microsoft.com/office/drawing/2014/main" id="{A4D02348-1D3F-7672-AEFC-0C7335CF5FE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5808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04">
            <a:extLst>
              <a:ext uri="{FF2B5EF4-FFF2-40B4-BE49-F238E27FC236}">
                <a16:creationId xmlns:a16="http://schemas.microsoft.com/office/drawing/2014/main" id="{1BBACE04-1127-F369-37EF-C74CD615DC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89085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05">
            <a:extLst>
              <a:ext uri="{FF2B5EF4-FFF2-40B4-BE49-F238E27FC236}">
                <a16:creationId xmlns:a16="http://schemas.microsoft.com/office/drawing/2014/main" id="{6B4AE5A9-BCB7-1B6B-04FE-D4A0DA233A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4165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06">
            <a:extLst>
              <a:ext uri="{FF2B5EF4-FFF2-40B4-BE49-F238E27FC236}">
                <a16:creationId xmlns:a16="http://schemas.microsoft.com/office/drawing/2014/main" id="{B7EB4FD3-4796-99D0-9BA3-A88D1580C3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2253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07">
            <a:extLst>
              <a:ext uri="{FF2B5EF4-FFF2-40B4-BE49-F238E27FC236}">
                <a16:creationId xmlns:a16="http://schemas.microsoft.com/office/drawing/2014/main" id="{5F0B3F0C-057D-5152-5503-02C7726A8E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47170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08">
            <a:extLst>
              <a:ext uri="{FF2B5EF4-FFF2-40B4-BE49-F238E27FC236}">
                <a16:creationId xmlns:a16="http://schemas.microsoft.com/office/drawing/2014/main" id="{79A9CA92-266C-64E8-A892-008ACEB4DF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2733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09">
            <a:extLst>
              <a:ext uri="{FF2B5EF4-FFF2-40B4-BE49-F238E27FC236}">
                <a16:creationId xmlns:a16="http://schemas.microsoft.com/office/drawing/2014/main" id="{B9298AE3-86D1-FE55-75B2-8B48F1BFF3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2948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10">
            <a:extLst>
              <a:ext uri="{FF2B5EF4-FFF2-40B4-BE49-F238E27FC236}">
                <a16:creationId xmlns:a16="http://schemas.microsoft.com/office/drawing/2014/main" id="{1FB85C71-F517-1BD9-F4D3-A6F8408B2A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35143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11">
            <a:extLst>
              <a:ext uri="{FF2B5EF4-FFF2-40B4-BE49-F238E27FC236}">
                <a16:creationId xmlns:a16="http://schemas.microsoft.com/office/drawing/2014/main" id="{C70CB0F4-85C9-15DF-A993-2477CF3C6D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63202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12">
            <a:extLst>
              <a:ext uri="{FF2B5EF4-FFF2-40B4-BE49-F238E27FC236}">
                <a16:creationId xmlns:a16="http://schemas.microsoft.com/office/drawing/2014/main" id="{3E44C335-FC65-BB08-936C-B29D51833EC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67284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13">
            <a:extLst>
              <a:ext uri="{FF2B5EF4-FFF2-40B4-BE49-F238E27FC236}">
                <a16:creationId xmlns:a16="http://schemas.microsoft.com/office/drawing/2014/main" id="{6056033A-B410-ED23-4891-1C45F804CB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47304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14">
            <a:extLst>
              <a:ext uri="{FF2B5EF4-FFF2-40B4-BE49-F238E27FC236}">
                <a16:creationId xmlns:a16="http://schemas.microsoft.com/office/drawing/2014/main" id="{95A59831-EE79-F6E8-F516-50C3EA6D23B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62973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15">
            <a:extLst>
              <a:ext uri="{FF2B5EF4-FFF2-40B4-BE49-F238E27FC236}">
                <a16:creationId xmlns:a16="http://schemas.microsoft.com/office/drawing/2014/main" id="{FF2CEB47-B35D-6CAA-EF7C-E274E831439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61476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16">
            <a:extLst>
              <a:ext uri="{FF2B5EF4-FFF2-40B4-BE49-F238E27FC236}">
                <a16:creationId xmlns:a16="http://schemas.microsoft.com/office/drawing/2014/main" id="{D6614C20-CABA-182E-D9B3-C59DD468BE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09535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17">
            <a:extLst>
              <a:ext uri="{FF2B5EF4-FFF2-40B4-BE49-F238E27FC236}">
                <a16:creationId xmlns:a16="http://schemas.microsoft.com/office/drawing/2014/main" id="{EF12639E-5DD2-2DA3-C736-7AD853572F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20226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18">
            <a:extLst>
              <a:ext uri="{FF2B5EF4-FFF2-40B4-BE49-F238E27FC236}">
                <a16:creationId xmlns:a16="http://schemas.microsoft.com/office/drawing/2014/main" id="{DC2098CA-B409-9516-4730-A84213858D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33884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19">
            <a:extLst>
              <a:ext uri="{FF2B5EF4-FFF2-40B4-BE49-F238E27FC236}">
                <a16:creationId xmlns:a16="http://schemas.microsoft.com/office/drawing/2014/main" id="{D78DC693-8635-2A22-1EC3-8F8D3E3E76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56946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20">
            <a:extLst>
              <a:ext uri="{FF2B5EF4-FFF2-40B4-BE49-F238E27FC236}">
                <a16:creationId xmlns:a16="http://schemas.microsoft.com/office/drawing/2014/main" id="{51DA08ED-E26F-42A5-172A-60D435280B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1640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21">
            <a:extLst>
              <a:ext uri="{FF2B5EF4-FFF2-40B4-BE49-F238E27FC236}">
                <a16:creationId xmlns:a16="http://schemas.microsoft.com/office/drawing/2014/main" id="{ED5B15CA-4C67-6013-D545-449BD7D71F8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46385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22">
            <a:extLst>
              <a:ext uri="{FF2B5EF4-FFF2-40B4-BE49-F238E27FC236}">
                <a16:creationId xmlns:a16="http://schemas.microsoft.com/office/drawing/2014/main" id="{5D9E58FB-193B-8EE5-1742-554268B00A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65122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23">
            <a:extLst>
              <a:ext uri="{FF2B5EF4-FFF2-40B4-BE49-F238E27FC236}">
                <a16:creationId xmlns:a16="http://schemas.microsoft.com/office/drawing/2014/main" id="{261E75EB-4A65-BF9C-E867-3B2E92A3AC6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70301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24">
            <a:extLst>
              <a:ext uri="{FF2B5EF4-FFF2-40B4-BE49-F238E27FC236}">
                <a16:creationId xmlns:a16="http://schemas.microsoft.com/office/drawing/2014/main" id="{18933C68-DB47-4928-48B0-118A168F3F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27766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25">
            <a:extLst>
              <a:ext uri="{FF2B5EF4-FFF2-40B4-BE49-F238E27FC236}">
                <a16:creationId xmlns:a16="http://schemas.microsoft.com/office/drawing/2014/main" id="{5EFE09C3-016F-58FE-1ADF-815CE49AA6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0761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26">
            <a:extLst>
              <a:ext uri="{FF2B5EF4-FFF2-40B4-BE49-F238E27FC236}">
                <a16:creationId xmlns:a16="http://schemas.microsoft.com/office/drawing/2014/main" id="{120A799D-56F6-8526-2F50-B9EF0C59A8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64773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27">
            <a:extLst>
              <a:ext uri="{FF2B5EF4-FFF2-40B4-BE49-F238E27FC236}">
                <a16:creationId xmlns:a16="http://schemas.microsoft.com/office/drawing/2014/main" id="{3D50E342-EF38-1006-F0D0-0648A2BF8D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39060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28">
            <a:extLst>
              <a:ext uri="{FF2B5EF4-FFF2-40B4-BE49-F238E27FC236}">
                <a16:creationId xmlns:a16="http://schemas.microsoft.com/office/drawing/2014/main" id="{396626A8-164D-A404-A65A-7B8CBFF7FB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80808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29">
            <a:extLst>
              <a:ext uri="{FF2B5EF4-FFF2-40B4-BE49-F238E27FC236}">
                <a16:creationId xmlns:a16="http://schemas.microsoft.com/office/drawing/2014/main" id="{1C00BC8F-274D-1D2A-30D6-CF164786CB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06867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30">
            <a:extLst>
              <a:ext uri="{FF2B5EF4-FFF2-40B4-BE49-F238E27FC236}">
                <a16:creationId xmlns:a16="http://schemas.microsoft.com/office/drawing/2014/main" id="{787064BF-1CB8-D4FA-7F1B-9DAE30BA8D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56620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31">
            <a:extLst>
              <a:ext uri="{FF2B5EF4-FFF2-40B4-BE49-F238E27FC236}">
                <a16:creationId xmlns:a16="http://schemas.microsoft.com/office/drawing/2014/main" id="{53D4DF4F-9449-0559-748D-20EE8400BF1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62408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32">
            <a:extLst>
              <a:ext uri="{FF2B5EF4-FFF2-40B4-BE49-F238E27FC236}">
                <a16:creationId xmlns:a16="http://schemas.microsoft.com/office/drawing/2014/main" id="{8167FBA0-8B99-8EC2-A86E-D194E754D8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06796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33">
            <a:extLst>
              <a:ext uri="{FF2B5EF4-FFF2-40B4-BE49-F238E27FC236}">
                <a16:creationId xmlns:a16="http://schemas.microsoft.com/office/drawing/2014/main" id="{A2BC91FD-C44A-90CA-B9C9-A71456F636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02118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34">
            <a:extLst>
              <a:ext uri="{FF2B5EF4-FFF2-40B4-BE49-F238E27FC236}">
                <a16:creationId xmlns:a16="http://schemas.microsoft.com/office/drawing/2014/main" id="{9381E802-A235-E976-64A0-3987E0F50A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83342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35">
            <a:extLst>
              <a:ext uri="{FF2B5EF4-FFF2-40B4-BE49-F238E27FC236}">
                <a16:creationId xmlns:a16="http://schemas.microsoft.com/office/drawing/2014/main" id="{BEB4A318-AADF-E73F-B3E6-748CB7EFAAD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65297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36">
            <a:extLst>
              <a:ext uri="{FF2B5EF4-FFF2-40B4-BE49-F238E27FC236}">
                <a16:creationId xmlns:a16="http://schemas.microsoft.com/office/drawing/2014/main" id="{B20CAB06-FFB6-F904-0EEA-DEAA9EDAF0D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94534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37">
            <a:extLst>
              <a:ext uri="{FF2B5EF4-FFF2-40B4-BE49-F238E27FC236}">
                <a16:creationId xmlns:a16="http://schemas.microsoft.com/office/drawing/2014/main" id="{8F7B48DD-7953-5667-A12C-E3656F0C9F0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83062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38">
            <a:extLst>
              <a:ext uri="{FF2B5EF4-FFF2-40B4-BE49-F238E27FC236}">
                <a16:creationId xmlns:a16="http://schemas.microsoft.com/office/drawing/2014/main" id="{CA23FFD2-B0E5-ED69-66C4-4069D0BE77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91134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39">
            <a:extLst>
              <a:ext uri="{FF2B5EF4-FFF2-40B4-BE49-F238E27FC236}">
                <a16:creationId xmlns:a16="http://schemas.microsoft.com/office/drawing/2014/main" id="{E2C73028-6167-8636-C203-BE7AD6161C3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76913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40">
            <a:extLst>
              <a:ext uri="{FF2B5EF4-FFF2-40B4-BE49-F238E27FC236}">
                <a16:creationId xmlns:a16="http://schemas.microsoft.com/office/drawing/2014/main" id="{6BD1CC42-6B83-56DF-C9FD-8F2B78218B4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51408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41">
            <a:extLst>
              <a:ext uri="{FF2B5EF4-FFF2-40B4-BE49-F238E27FC236}">
                <a16:creationId xmlns:a16="http://schemas.microsoft.com/office/drawing/2014/main" id="{7644CD83-10C4-F310-ACE1-65E7801D7B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735092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42">
            <a:extLst>
              <a:ext uri="{FF2B5EF4-FFF2-40B4-BE49-F238E27FC236}">
                <a16:creationId xmlns:a16="http://schemas.microsoft.com/office/drawing/2014/main" id="{66B649CB-76EE-631C-6AF1-035C443983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12976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43">
            <a:extLst>
              <a:ext uri="{FF2B5EF4-FFF2-40B4-BE49-F238E27FC236}">
                <a16:creationId xmlns:a16="http://schemas.microsoft.com/office/drawing/2014/main" id="{3EA75D6B-EFAA-7EBD-B7AB-451B3727E5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660643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44">
            <a:extLst>
              <a:ext uri="{FF2B5EF4-FFF2-40B4-BE49-F238E27FC236}">
                <a16:creationId xmlns:a16="http://schemas.microsoft.com/office/drawing/2014/main" id="{63CDE1F5-0B12-0C0E-56B2-9845741CD0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64423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45">
            <a:extLst>
              <a:ext uri="{FF2B5EF4-FFF2-40B4-BE49-F238E27FC236}">
                <a16:creationId xmlns:a16="http://schemas.microsoft.com/office/drawing/2014/main" id="{0179AF29-687F-AE0E-83D5-F6D877CF2DE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941653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46">
            <a:extLst>
              <a:ext uri="{FF2B5EF4-FFF2-40B4-BE49-F238E27FC236}">
                <a16:creationId xmlns:a16="http://schemas.microsoft.com/office/drawing/2014/main" id="{90B03504-3100-55FF-823E-A9A2F37995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089272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47">
            <a:extLst>
              <a:ext uri="{FF2B5EF4-FFF2-40B4-BE49-F238E27FC236}">
                <a16:creationId xmlns:a16="http://schemas.microsoft.com/office/drawing/2014/main" id="{8DB99563-D138-4539-521B-467B04B28C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1161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48">
            <a:extLst>
              <a:ext uri="{FF2B5EF4-FFF2-40B4-BE49-F238E27FC236}">
                <a16:creationId xmlns:a16="http://schemas.microsoft.com/office/drawing/2014/main" id="{A00ACD63-A219-1859-7854-C477855B90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721917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49">
            <a:extLst>
              <a:ext uri="{FF2B5EF4-FFF2-40B4-BE49-F238E27FC236}">
                <a16:creationId xmlns:a16="http://schemas.microsoft.com/office/drawing/2014/main" id="{CB7051FD-6578-ABD4-14B4-FEE562E3A2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848448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50">
            <a:extLst>
              <a:ext uri="{FF2B5EF4-FFF2-40B4-BE49-F238E27FC236}">
                <a16:creationId xmlns:a16="http://schemas.microsoft.com/office/drawing/2014/main" id="{D518E302-F49E-DA53-FF9C-A87EAAABDB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125218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51">
            <a:extLst>
              <a:ext uri="{FF2B5EF4-FFF2-40B4-BE49-F238E27FC236}">
                <a16:creationId xmlns:a16="http://schemas.microsoft.com/office/drawing/2014/main" id="{66122E32-2B2B-2E50-C801-6472D5A2C2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908724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52">
            <a:extLst>
              <a:ext uri="{FF2B5EF4-FFF2-40B4-BE49-F238E27FC236}">
                <a16:creationId xmlns:a16="http://schemas.microsoft.com/office/drawing/2014/main" id="{C69C7088-2036-8992-5387-DE8B3122949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791471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53">
            <a:extLst>
              <a:ext uri="{FF2B5EF4-FFF2-40B4-BE49-F238E27FC236}">
                <a16:creationId xmlns:a16="http://schemas.microsoft.com/office/drawing/2014/main" id="{6FF8C976-8B21-91B5-4016-FECF65A738E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257630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54">
            <a:extLst>
              <a:ext uri="{FF2B5EF4-FFF2-40B4-BE49-F238E27FC236}">
                <a16:creationId xmlns:a16="http://schemas.microsoft.com/office/drawing/2014/main" id="{E7CE2BA2-5CE3-C63D-DDAD-EFD3CC969C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35122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55">
            <a:extLst>
              <a:ext uri="{FF2B5EF4-FFF2-40B4-BE49-F238E27FC236}">
                <a16:creationId xmlns:a16="http://schemas.microsoft.com/office/drawing/2014/main" id="{6237753C-C202-43EE-2A2E-3073E6B09E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014154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56">
            <a:extLst>
              <a:ext uri="{FF2B5EF4-FFF2-40B4-BE49-F238E27FC236}">
                <a16:creationId xmlns:a16="http://schemas.microsoft.com/office/drawing/2014/main" id="{316F3707-0C7F-8ABB-8658-AD53881190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59509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57">
            <a:extLst>
              <a:ext uri="{FF2B5EF4-FFF2-40B4-BE49-F238E27FC236}">
                <a16:creationId xmlns:a16="http://schemas.microsoft.com/office/drawing/2014/main" id="{BCC3CBDB-C1E7-A308-C8E0-ABA400D8D0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081670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58">
            <a:extLst>
              <a:ext uri="{FF2B5EF4-FFF2-40B4-BE49-F238E27FC236}">
                <a16:creationId xmlns:a16="http://schemas.microsoft.com/office/drawing/2014/main" id="{D2442495-36EB-64D7-D7B4-672416797D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141723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59">
            <a:extLst>
              <a:ext uri="{FF2B5EF4-FFF2-40B4-BE49-F238E27FC236}">
                <a16:creationId xmlns:a16="http://schemas.microsoft.com/office/drawing/2014/main" id="{999DC6E6-C81C-9160-6746-28A651B039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211317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60">
            <a:extLst>
              <a:ext uri="{FF2B5EF4-FFF2-40B4-BE49-F238E27FC236}">
                <a16:creationId xmlns:a16="http://schemas.microsoft.com/office/drawing/2014/main" id="{BB53A1AD-FA73-93E7-7284-8E244E9FC2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069501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61">
            <a:extLst>
              <a:ext uri="{FF2B5EF4-FFF2-40B4-BE49-F238E27FC236}">
                <a16:creationId xmlns:a16="http://schemas.microsoft.com/office/drawing/2014/main" id="{E874AE13-E6DA-3FF9-6DB0-D470ABD2A38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046043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62">
            <a:extLst>
              <a:ext uri="{FF2B5EF4-FFF2-40B4-BE49-F238E27FC236}">
                <a16:creationId xmlns:a16="http://schemas.microsoft.com/office/drawing/2014/main" id="{7AD84BD5-9909-B495-322D-9E2525AB71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617764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63">
            <a:extLst>
              <a:ext uri="{FF2B5EF4-FFF2-40B4-BE49-F238E27FC236}">
                <a16:creationId xmlns:a16="http://schemas.microsoft.com/office/drawing/2014/main" id="{F04F96C8-2DFE-8F7A-D30D-D0AE07687C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637480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64">
            <a:extLst>
              <a:ext uri="{FF2B5EF4-FFF2-40B4-BE49-F238E27FC236}">
                <a16:creationId xmlns:a16="http://schemas.microsoft.com/office/drawing/2014/main" id="{2FE3DB8D-821C-FD69-6848-CAD3E99C263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146093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SC04565">
            <a:extLst>
              <a:ext uri="{FF2B5EF4-FFF2-40B4-BE49-F238E27FC236}">
                <a16:creationId xmlns:a16="http://schemas.microsoft.com/office/drawing/2014/main" id="{59298899-B631-D995-B139-7551332E2A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3504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98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98</vt:i4>
      </vt:variant>
    </vt:vector>
  </HeadingPairs>
  <TitlesOfParts>
    <vt:vector size="102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Spirit AeroSystems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Jenkins, Drew C (US)</dc:creator>
  <cp:lastModifiedBy>Jenkins, Drew C (US)</cp:lastModifiedBy>
  <cp:revision>1</cp:revision>
  <dcterms:created xsi:type="dcterms:W3CDTF">2026-05-15T19:48:04Z</dcterms:created>
  <dcterms:modified xsi:type="dcterms:W3CDTF">2026-05-15T19:51:55Z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4778239a-5ddf-4a9b-a8b7-7cd52e62e059_Enabled">
    <vt:lpwstr>true</vt:lpwstr>
  </property>
  <property fmtid="{D5CDD505-2E9C-101B-9397-08002B2CF9AE}" pid="3" name="MSIP_Label_4778239a-5ddf-4a9b-a8b7-7cd52e62e059_SetDate">
    <vt:lpwstr>2026-05-15T19:51:55Z</vt:lpwstr>
  </property>
  <property fmtid="{D5CDD505-2E9C-101B-9397-08002B2CF9AE}" pid="4" name="MSIP_Label_4778239a-5ddf-4a9b-a8b7-7cd52e62e059_Method">
    <vt:lpwstr>Privileged</vt:lpwstr>
  </property>
  <property fmtid="{D5CDD505-2E9C-101B-9397-08002B2CF9AE}" pid="5" name="MSIP_Label_4778239a-5ddf-4a9b-a8b7-7cd52e62e059_Name">
    <vt:lpwstr>InternalUseOnly</vt:lpwstr>
  </property>
  <property fmtid="{D5CDD505-2E9C-101B-9397-08002B2CF9AE}" pid="6" name="MSIP_Label_4778239a-5ddf-4a9b-a8b7-7cd52e62e059_SiteId">
    <vt:lpwstr>c382e4a5-eb78-4106-9133-a5dfb1569c2f</vt:lpwstr>
  </property>
  <property fmtid="{D5CDD505-2E9C-101B-9397-08002B2CF9AE}" pid="7" name="MSIP_Label_4778239a-5ddf-4a9b-a8b7-7cd52e62e059_ActionId">
    <vt:lpwstr>e14948d2-f571-4b15-aba8-57106cd985a8</vt:lpwstr>
  </property>
  <property fmtid="{D5CDD505-2E9C-101B-9397-08002B2CF9AE}" pid="8" name="MSIP_Label_4778239a-5ddf-4a9b-a8b7-7cd52e62e059_ContentBits">
    <vt:lpwstr>0</vt:lpwstr>
  </property>
  <property fmtid="{D5CDD505-2E9C-101B-9397-08002B2CF9AE}" pid="9" name="MSIP_Label_4778239a-5ddf-4a9b-a8b7-7cd52e62e059_Tag">
    <vt:lpwstr>10, 0, 1, 1</vt:lpwstr>
  </property>
</Properties>
</file>